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learners; outline the session and emphasize hands-on practice.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Preview Module 2 and assign pre-reading: open the Budget lab starter.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mapping to MO-200 objectives.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Point to each UI area in the mock image. Optional: annotate live in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Ask learners to add a sheet and rename it to 'MyData'.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Demonstrate filename best practices, versions, and locations.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Discuss protecting workbooks and document properties.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Show how to customize the QAT for faster workflow.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Walk around (or check screens) to ensure each step is complete.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Share your own file-naming convention; encourage consistent habits.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Excel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Basic Excel Training – MO-200 Aligned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can now navigate Excel, manage sheets, and save/export files.</a:t>
            </a:r>
          </a:p>
          <a:p>
            <a:r>
              <a:t>Next module: Data Entry &amp; Formatting — input types, formatting, and number styles.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Navigate the Ribbon, tabs, and Quick Access Toolbar</a:t>
            </a:r>
          </a:p>
          <a:p>
            <a:r>
              <a:t>Differentiate workbooks vs worksheets and manage sheets</a:t>
            </a:r>
          </a:p>
          <a:p>
            <a:r>
              <a:t>Open, save, and export files (XLSX, PDF)</a:t>
            </a:r>
          </a:p>
          <a:p>
            <a:r>
              <a:t>Understand cells, rows, columns, ranges, and the formula bar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Tour the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Identify: Ribbon tabs, groups, formula bar, grid, sheet tabs.</a:t>
            </a:r>
          </a:p>
        </p:txBody>
      </p:sp>
      <p:pic>
        <p:nvPicPr>
          <p:cNvPr id="4" name="Picture 3" descr="excel_u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63040"/>
            <a:ext cx="8229600" cy="43891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Worksheets vs Workbooks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workbook contains multiple worksheets. Rename, add, and delete sheets.</a:t>
            </a:r>
          </a:p>
        </p:txBody>
      </p:sp>
      <p:pic>
        <p:nvPicPr>
          <p:cNvPr id="4" name="Picture 3" descr="excel_tab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45920"/>
            <a:ext cx="8229600" cy="19288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Saving Your Work (Save 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File &gt; Save As or F12. Choose Excel Workbook (*.xlsx) or export to PDF.</a:t>
            </a:r>
          </a:p>
        </p:txBody>
      </p:sp>
      <p:pic>
        <p:nvPicPr>
          <p:cNvPr id="4" name="Picture 3" descr="excel_save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554480"/>
            <a:ext cx="7315200" cy="4754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Backstage View (File tab)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Access Info, New, Open, Save, Print, Export.</a:t>
            </a:r>
          </a:p>
        </p:txBody>
      </p:sp>
      <p:pic>
        <p:nvPicPr>
          <p:cNvPr id="4" name="Picture 3" descr="excel_backst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63040"/>
            <a:ext cx="8229600" cy="4457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Quick Access Toolbar (QAT)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Customize QAT to include Save, Undo, Redo, and frequently used commands.</a:t>
            </a:r>
          </a:p>
        </p:txBody>
      </p:sp>
      <p:pic>
        <p:nvPicPr>
          <p:cNvPr id="4" name="Picture 3" descr="excel_qa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828800"/>
            <a:ext cx="7315200" cy="13167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1) Create a new workbook (Ctrl+N)</a:t>
            </a:r>
          </a:p>
          <a:p>
            <a:r>
              <a:t>2) Rename Sheet1 to 'MyData' and add another sheet 'Summary'</a:t>
            </a:r>
          </a:p>
          <a:p>
            <a:r>
              <a:t>3) Type your name in A1, today’s date in B1 (Ctrl+;)</a:t>
            </a:r>
          </a:p>
          <a:p>
            <a:r>
              <a:t>4) Save as MyFirstWorkbook.xlsx (Ctrl+S)</a:t>
            </a:r>
          </a:p>
          <a:p>
            <a:r>
              <a:t>5) Export to PDF: File &gt; Export &gt; Create PDF/XPS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 &amp;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Mistake: Confusing workbook vs worksheet → Tip: File vs tab</a:t>
            </a:r>
          </a:p>
          <a:p>
            <a:r>
              <a:t>• Mistake: Not saving frequently → Tip: Ctrl+S often; enable AutoSave if using OneDrive</a:t>
            </a:r>
          </a:p>
          <a:p>
            <a:r>
              <a:t>• Mistake: Losing files → Tip: Use organized folders; include date/version in filenames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